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00"/>
    <a:srgbClr val="0000CC"/>
    <a:srgbClr val="990000"/>
    <a:srgbClr val="04D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0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539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53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322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6897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811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525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440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955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1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186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000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438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661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919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13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918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181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EF3E11C-8820-4154-AD2F-A5D961D5578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EA242ED-D552-4D3B-B117-90EE820E67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0860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8B045-D999-420F-8D8B-2134B7804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1771" y="1261536"/>
            <a:ext cx="7197726" cy="2421464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프로그래밍</a:t>
            </a:r>
            <a:br>
              <a:rPr lang="en-US" altLang="ko-KR" dirty="0"/>
            </a:br>
            <a:r>
              <a:rPr lang="ko-KR" altLang="en-US" dirty="0"/>
              <a:t>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B5E82A-367C-4608-9CA4-F6B6B77A64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게임공학과 </a:t>
            </a:r>
            <a:endParaRPr lang="en-US" altLang="ko-KR" dirty="0"/>
          </a:p>
          <a:p>
            <a:r>
              <a:rPr lang="en-US" altLang="ko-KR" dirty="0"/>
              <a:t>2013180001</a:t>
            </a:r>
          </a:p>
          <a:p>
            <a:r>
              <a:rPr lang="ko-KR" altLang="en-US" dirty="0"/>
              <a:t>강현웅</a:t>
            </a:r>
          </a:p>
        </p:txBody>
      </p:sp>
    </p:spTree>
    <p:extLst>
      <p:ext uri="{BB962C8B-B14F-4D97-AF65-F5344CB8AC3E}">
        <p14:creationId xmlns:p14="http://schemas.microsoft.com/office/powerpoint/2010/main" val="2740942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A2599-98FF-4D38-B2F4-3057C2DDE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F96B28-E1E7-4839-BFCC-B6321E28F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7672" y="2065867"/>
            <a:ext cx="4588328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	1. </a:t>
            </a:r>
            <a:r>
              <a:rPr lang="ko-KR" altLang="en-US" dirty="0" err="1"/>
              <a:t>게임컨셉</a:t>
            </a:r>
            <a:endParaRPr lang="en-US" altLang="ko-KR" sz="1300" dirty="0"/>
          </a:p>
          <a:p>
            <a:pPr marL="0" indent="0">
              <a:buNone/>
            </a:pPr>
            <a:r>
              <a:rPr lang="en-US" altLang="ko-KR" sz="1300" dirty="0"/>
              <a:t>		</a:t>
            </a:r>
          </a:p>
          <a:p>
            <a:pPr marL="0" indent="0">
              <a:buNone/>
            </a:pPr>
            <a:r>
              <a:rPr lang="en-US" altLang="ko-KR" sz="1300" dirty="0"/>
              <a:t>	</a:t>
            </a:r>
            <a:r>
              <a:rPr lang="en-US" altLang="ko-KR" dirty="0"/>
              <a:t>2. </a:t>
            </a:r>
            <a:r>
              <a:rPr lang="ko-KR" altLang="en-US" dirty="0"/>
              <a:t>개발범위</a:t>
            </a:r>
            <a:endParaRPr lang="en-US" altLang="ko-KR" sz="1300" dirty="0"/>
          </a:p>
          <a:p>
            <a:pPr marL="0" indent="0">
              <a:buNone/>
            </a:pPr>
            <a:r>
              <a:rPr lang="en-US" altLang="ko-KR" sz="1300" dirty="0"/>
              <a:t>		</a:t>
            </a:r>
          </a:p>
          <a:p>
            <a:pPr marL="0" indent="0">
              <a:buNone/>
            </a:pPr>
            <a:r>
              <a:rPr lang="en-US" altLang="ko-KR" sz="1300" dirty="0"/>
              <a:t>	</a:t>
            </a:r>
            <a:r>
              <a:rPr lang="en-US" altLang="ko-KR" dirty="0"/>
              <a:t>3. </a:t>
            </a:r>
            <a:r>
              <a:rPr lang="ko-KR" altLang="en-US" dirty="0"/>
              <a:t>개발일정 대비 현제 진행상황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1300" dirty="0"/>
              <a:t>		</a:t>
            </a:r>
          </a:p>
          <a:p>
            <a:pPr marL="0" indent="0">
              <a:buNone/>
            </a:pPr>
            <a:r>
              <a:rPr lang="en-US" altLang="ko-KR" dirty="0"/>
              <a:t>	4. </a:t>
            </a:r>
            <a:r>
              <a:rPr lang="ko-KR" altLang="en-US" dirty="0"/>
              <a:t>데모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B222188-B710-483F-8E44-7F77B6E28723}"/>
              </a:ext>
            </a:extLst>
          </p:cNvPr>
          <p:cNvSpPr txBox="1">
            <a:spLocks/>
          </p:cNvSpPr>
          <p:nvPr/>
        </p:nvSpPr>
        <p:spPr>
          <a:xfrm>
            <a:off x="5274130" y="901095"/>
            <a:ext cx="4588328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83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A2599-98FF-4D38-B2F4-3057C2DDE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30288"/>
            <a:ext cx="4784929" cy="10355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3300"/>
              <a:t>1.</a:t>
            </a:r>
            <a:r>
              <a:rPr lang="ko-KR" altLang="en-US" sz="3300"/>
              <a:t> 게임컨셉</a:t>
            </a:r>
            <a:br>
              <a:rPr lang="en-US" altLang="ko-KR" sz="3300"/>
            </a:br>
            <a:r>
              <a:rPr lang="en-US" altLang="ko-KR" sz="3300"/>
              <a:t>	</a:t>
            </a:r>
            <a:endParaRPr lang="ko-KR" altLang="en-US" sz="330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F6FF80-306C-4F0B-8A9B-8130A238B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458" y="1030287"/>
            <a:ext cx="4784929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	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 err="1"/>
              <a:t>로그라이크</a:t>
            </a:r>
            <a:r>
              <a:rPr lang="ko-KR" altLang="en-US" dirty="0"/>
              <a:t> 향이 첨가된 슈팅게임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컨셉</a:t>
            </a:r>
            <a:r>
              <a:rPr lang="en-US" altLang="ko-KR" dirty="0"/>
              <a:t>: (</a:t>
            </a:r>
            <a:r>
              <a:rPr lang="ko-KR" altLang="en-US" dirty="0"/>
              <a:t>마녀와 요정</a:t>
            </a:r>
            <a:r>
              <a:rPr lang="en-US" altLang="ko-KR" dirty="0"/>
              <a:t>)</a:t>
            </a:r>
            <a:r>
              <a:rPr lang="ko-KR" altLang="en-US" dirty="0"/>
              <a:t>판타지 풍의 슈팅게임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E65A78-88DB-478B-BB63-EFCA36459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33" t="4148" r="43500" b="5185"/>
          <a:stretch/>
        </p:blipFill>
        <p:spPr>
          <a:xfrm>
            <a:off x="6593293" y="1653045"/>
            <a:ext cx="2930600" cy="464641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033DB34-8305-4B26-9E28-CA99429102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33" t="4000" r="24167" b="4000"/>
          <a:stretch/>
        </p:blipFill>
        <p:spPr>
          <a:xfrm>
            <a:off x="3529900" y="3854538"/>
            <a:ext cx="2438122" cy="2449958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C2B7548-7DBB-41C6-BE77-F57111A580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67" t="3852" r="24084" b="5037"/>
          <a:stretch/>
        </p:blipFill>
        <p:spPr>
          <a:xfrm>
            <a:off x="793084" y="3854538"/>
            <a:ext cx="2468728" cy="2444919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061AACF-043C-4604-8EAE-4D5AFF48620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00" t="3704" r="43584" b="4888"/>
          <a:stretch/>
        </p:blipFill>
        <p:spPr>
          <a:xfrm>
            <a:off x="8684493" y="430585"/>
            <a:ext cx="2929341" cy="464641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B222188-B710-483F-8E44-7F77B6E28723}"/>
              </a:ext>
            </a:extLst>
          </p:cNvPr>
          <p:cNvSpPr txBox="1">
            <a:spLocks/>
          </p:cNvSpPr>
          <p:nvPr/>
        </p:nvSpPr>
        <p:spPr>
          <a:xfrm>
            <a:off x="6096000" y="901095"/>
            <a:ext cx="4588328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0929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A2599-98FF-4D38-B2F4-3057C2DDE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 개발범위</a:t>
            </a:r>
            <a:br>
              <a:rPr lang="en-US" altLang="ko-KR" dirty="0"/>
            </a:br>
            <a:r>
              <a:rPr lang="en-US" altLang="ko-KR" dirty="0"/>
              <a:t>	</a:t>
            </a:r>
            <a:endParaRPr lang="ko-KR" altLang="en-US" sz="18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B222188-B710-483F-8E44-7F77B6E28723}"/>
              </a:ext>
            </a:extLst>
          </p:cNvPr>
          <p:cNvSpPr txBox="1">
            <a:spLocks/>
          </p:cNvSpPr>
          <p:nvPr/>
        </p:nvSpPr>
        <p:spPr>
          <a:xfrm>
            <a:off x="5274130" y="901095"/>
            <a:ext cx="4588328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F6FF80-306C-4F0B-8A9B-8130A238B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287" y="2065867"/>
            <a:ext cx="10131425" cy="36491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dirty="0"/>
              <a:t>	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	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E1B273D-6B09-4948-9BBA-A764B51F7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87910"/>
              </p:ext>
            </p:extLst>
          </p:nvPr>
        </p:nvGraphicFramePr>
        <p:xfrm>
          <a:off x="1374774" y="1747278"/>
          <a:ext cx="9450223" cy="4513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3763">
                  <a:extLst>
                    <a:ext uri="{9D8B030D-6E8A-4147-A177-3AD203B41FA5}">
                      <a16:colId xmlns:a16="http://schemas.microsoft.com/office/drawing/2014/main" val="2899767866"/>
                    </a:ext>
                  </a:extLst>
                </a:gridCol>
                <a:gridCol w="1186036">
                  <a:extLst>
                    <a:ext uri="{9D8B030D-6E8A-4147-A177-3AD203B41FA5}">
                      <a16:colId xmlns:a16="http://schemas.microsoft.com/office/drawing/2014/main" val="301755534"/>
                    </a:ext>
                  </a:extLst>
                </a:gridCol>
                <a:gridCol w="2782456">
                  <a:extLst>
                    <a:ext uri="{9D8B030D-6E8A-4147-A177-3AD203B41FA5}">
                      <a16:colId xmlns:a16="http://schemas.microsoft.com/office/drawing/2014/main" val="1006759919"/>
                    </a:ext>
                  </a:extLst>
                </a:gridCol>
                <a:gridCol w="2310270">
                  <a:extLst>
                    <a:ext uri="{9D8B030D-6E8A-4147-A177-3AD203B41FA5}">
                      <a16:colId xmlns:a16="http://schemas.microsoft.com/office/drawing/2014/main" val="978197556"/>
                    </a:ext>
                  </a:extLst>
                </a:gridCol>
                <a:gridCol w="1767698">
                  <a:extLst>
                    <a:ext uri="{9D8B030D-6E8A-4147-A177-3AD203B41FA5}">
                      <a16:colId xmlns:a16="http://schemas.microsoft.com/office/drawing/2014/main" val="3832401438"/>
                    </a:ext>
                  </a:extLst>
                </a:gridCol>
              </a:tblGrid>
              <a:tr h="49596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추가 범위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645723"/>
                  </a:ext>
                </a:extLst>
              </a:tr>
              <a:tr h="49596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8</a:t>
                      </a:r>
                      <a:r>
                        <a:rPr lang="ko-KR" altLang="en-US" sz="1000" dirty="0"/>
                        <a:t>방향의 캐릭터 컨트롤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정밀 이동모드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가속 이동모드의 구현</a:t>
                      </a:r>
                      <a:r>
                        <a:rPr lang="en-US" altLang="ko-KR" sz="1000"/>
                        <a:t> 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구현</a:t>
                      </a:r>
                      <a:endParaRPr lang="en-US" altLang="ko-KR" sz="1200" b="1" dirty="0">
                        <a:solidFill>
                          <a:srgbClr val="99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3901600"/>
                  </a:ext>
                </a:extLst>
              </a:tr>
              <a:tr h="49596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사용자가 선택한 공격패턴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아이템 습득 시 유동적으로 공격패턴 변경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최소 범위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1395138"/>
                  </a:ext>
                </a:extLst>
              </a:tr>
              <a:tr h="49596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충돌 시에 데미지를 입는다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충돌 시에 </a:t>
                      </a:r>
                      <a:r>
                        <a:rPr lang="en-US" altLang="ko-KR" sz="1000"/>
                        <a:t>UI</a:t>
                      </a:r>
                      <a:r>
                        <a:rPr lang="ko-KR" altLang="en-US" sz="1000"/>
                        <a:t>한편에 캐릭터의 표정을 그려준다</a:t>
                      </a:r>
                      <a:r>
                        <a:rPr lang="en-US" altLang="ko-KR" sz="100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최소 범위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911986"/>
                  </a:ext>
                </a:extLst>
              </a:tr>
              <a:tr h="3170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메인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난이도 설정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인 게임</a:t>
                      </a:r>
                      <a:r>
                        <a:rPr lang="en-US" altLang="ko-KR" sz="1000" dirty="0"/>
                        <a:t>(UI)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캐릭터 얼굴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보스와의</a:t>
                      </a:r>
                      <a:r>
                        <a:rPr lang="en-US" altLang="ko-KR" sz="1000" dirty="0"/>
                        <a:t> </a:t>
                      </a:r>
                      <a:r>
                        <a:rPr lang="ko-KR" altLang="en-US" sz="1000" dirty="0" err="1"/>
                        <a:t>대화창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최소 범위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5906819"/>
                  </a:ext>
                </a:extLst>
              </a:tr>
              <a:tr h="24798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난이도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중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상 의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가지 난이도 구현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ko-KR" altLang="en-US" sz="1000" dirty="0"/>
                        <a:t>난이도에 따른 몬스터 패턴의 다양화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스테이지 상황에 맞게</a:t>
                      </a:r>
                      <a:endParaRPr lang="en-US" altLang="ko-KR" sz="1200" b="1" dirty="0">
                        <a:solidFill>
                          <a:srgbClr val="990000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(</a:t>
                      </a:r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진행중</a:t>
                      </a:r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3594808"/>
                  </a:ext>
                </a:extLst>
              </a:tr>
              <a:tr h="24798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스테이지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게임 진행에 따른 배경화면의 애니메이션 처리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배경화면 위에 보일 수 있는 자잘한 애니메이션</a:t>
                      </a:r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새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반딧불이</a:t>
                      </a:r>
                      <a:r>
                        <a:rPr lang="en-US" altLang="ko-KR" sz="100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스테이지 상황에 맞게</a:t>
                      </a:r>
                      <a:endParaRPr lang="en-US" altLang="ko-KR" sz="1200" b="1" dirty="0">
                        <a:solidFill>
                          <a:srgbClr val="990000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(</a:t>
                      </a:r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진행중</a:t>
                      </a:r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4937634"/>
                  </a:ext>
                </a:extLst>
              </a:tr>
              <a:tr h="3389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게임기능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죽었을 경우 재시작이 가능하게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인 게임에서 </a:t>
                      </a:r>
                      <a:r>
                        <a:rPr lang="en-US" altLang="ko-KR" sz="1000"/>
                        <a:t>ESC </a:t>
                      </a:r>
                      <a:r>
                        <a:rPr lang="ko-KR" altLang="en-US" sz="1000"/>
                        <a:t>키로 서브메뉴 호출 시에 정지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미구현</a:t>
                      </a:r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5795848"/>
                  </a:ext>
                </a:extLst>
              </a:tr>
              <a:tr h="24798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몬스터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기본 공격 패턴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가지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스킬 공격 패턴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가지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단순한 공격 패턴이 아닌 탄막으로 그림을 그림 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미구현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진행중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250006"/>
                  </a:ext>
                </a:extLst>
              </a:tr>
              <a:tr h="24798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난이도에 따른 기본 공격 패턴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가지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난이도에 따른 이동 알고리즘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스테이지 상황에 맞게</a:t>
                      </a:r>
                      <a:endParaRPr lang="en-US" altLang="ko-KR" sz="1200" b="1" dirty="0">
                        <a:solidFill>
                          <a:srgbClr val="990000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(</a:t>
                      </a:r>
                      <a:r>
                        <a:rPr lang="ko-KR" altLang="en-US" sz="1200" b="1" dirty="0">
                          <a:solidFill>
                            <a:srgbClr val="990000"/>
                          </a:solidFill>
                        </a:rPr>
                        <a:t>진행중</a:t>
                      </a:r>
                      <a:r>
                        <a:rPr lang="en-US" altLang="ko-KR" sz="1200" b="1" dirty="0">
                          <a:solidFill>
                            <a:srgbClr val="990000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4185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44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B222188-B710-483F-8E44-7F77B6E28723}"/>
              </a:ext>
            </a:extLst>
          </p:cNvPr>
          <p:cNvSpPr txBox="1">
            <a:spLocks/>
          </p:cNvSpPr>
          <p:nvPr/>
        </p:nvSpPr>
        <p:spPr>
          <a:xfrm>
            <a:off x="5274130" y="901095"/>
            <a:ext cx="4588328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F6FF80-306C-4F0B-8A9B-8130A238B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287" y="2065867"/>
            <a:ext cx="10131425" cy="36491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dirty="0"/>
              <a:t>	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	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6390E2E-8AE3-49E8-A15E-D3B098AEA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406935"/>
              </p:ext>
            </p:extLst>
          </p:nvPr>
        </p:nvGraphicFramePr>
        <p:xfrm>
          <a:off x="793812" y="1319977"/>
          <a:ext cx="10445317" cy="540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5811">
                  <a:extLst>
                    <a:ext uri="{9D8B030D-6E8A-4147-A177-3AD203B41FA5}">
                      <a16:colId xmlns:a16="http://schemas.microsoft.com/office/drawing/2014/main" val="2863767796"/>
                    </a:ext>
                  </a:extLst>
                </a:gridCol>
                <a:gridCol w="1585812">
                  <a:extLst>
                    <a:ext uri="{9D8B030D-6E8A-4147-A177-3AD203B41FA5}">
                      <a16:colId xmlns:a16="http://schemas.microsoft.com/office/drawing/2014/main" val="1270642809"/>
                    </a:ext>
                  </a:extLst>
                </a:gridCol>
                <a:gridCol w="5108767">
                  <a:extLst>
                    <a:ext uri="{9D8B030D-6E8A-4147-A177-3AD203B41FA5}">
                      <a16:colId xmlns:a16="http://schemas.microsoft.com/office/drawing/2014/main" val="1091586256"/>
                    </a:ext>
                  </a:extLst>
                </a:gridCol>
                <a:gridCol w="2254927">
                  <a:extLst>
                    <a:ext uri="{9D8B030D-6E8A-4147-A177-3AD203B41FA5}">
                      <a16:colId xmlns:a16="http://schemas.microsoft.com/office/drawing/2014/main" val="19275013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세부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진행상황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716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플레이어 및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환경구현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메인메뉴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난이도 설정메뉴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인 게임화면구현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플레이어의 움직임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애니메이션 직접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완료</a:t>
                      </a:r>
                      <a:endParaRPr lang="en-US" altLang="ko-KR" sz="900" dirty="0"/>
                    </a:p>
                    <a:p>
                      <a:pPr latinLnBrk="1"/>
                      <a:r>
                        <a:rPr lang="en-US" altLang="ko-KR" sz="900" dirty="0"/>
                        <a:t>Title, Level, Stage 3</a:t>
                      </a:r>
                      <a:r>
                        <a:rPr lang="ko-KR" altLang="en-US" sz="900" dirty="0"/>
                        <a:t>가지 씬 준비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5360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일반 몬스터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스프라이트</a:t>
                      </a:r>
                      <a:r>
                        <a:rPr lang="ko-KR" altLang="en-US" sz="1100" dirty="0"/>
                        <a:t> 교체로 이용가능한 베이스 몬스터의 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몬스터 이동 구현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몬스터 생성 구현</a:t>
                      </a:r>
                      <a:endParaRPr lang="en-US" altLang="ko-KR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완료</a:t>
                      </a:r>
                      <a:endParaRPr lang="en-US" altLang="ko-KR" sz="900" dirty="0"/>
                    </a:p>
                    <a:p>
                      <a:pPr latinLnBrk="1"/>
                      <a:r>
                        <a:rPr lang="ko-KR" altLang="en-US" sz="900" dirty="0"/>
                        <a:t>몬스터 역시 </a:t>
                      </a:r>
                      <a:r>
                        <a:rPr lang="en-US" altLang="ko-KR" sz="900" dirty="0"/>
                        <a:t>Pool</a:t>
                      </a:r>
                      <a:r>
                        <a:rPr lang="ko-KR" altLang="en-US" sz="900" dirty="0"/>
                        <a:t>로 관리</a:t>
                      </a:r>
                      <a:endParaRPr lang="en-US" altLang="ko-KR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1481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탄막 구현 </a:t>
                      </a:r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단순한 탄막의 생성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발사를 구현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직선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회전</a:t>
                      </a:r>
                      <a:r>
                        <a:rPr lang="en-US" altLang="ko-KR" sz="1100" dirty="0"/>
                        <a:t>)</a:t>
                      </a:r>
                    </a:p>
                    <a:p>
                      <a:pPr latinLnBrk="1"/>
                      <a:r>
                        <a:rPr lang="ko-KR" altLang="en-US" sz="1100" dirty="0"/>
                        <a:t>플레이어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몬스터에 탄막 추가 </a:t>
                      </a:r>
                      <a:r>
                        <a:rPr lang="en-US" altLang="ko-KR" sz="1100" dirty="0"/>
                        <a:t>+ </a:t>
                      </a:r>
                      <a:r>
                        <a:rPr lang="ko-KR" altLang="en-US" sz="1100" dirty="0"/>
                        <a:t>충돌체크까지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탄막을 </a:t>
                      </a:r>
                      <a:r>
                        <a:rPr lang="en-US" altLang="ko-KR" sz="1100" dirty="0"/>
                        <a:t>Pool</a:t>
                      </a:r>
                      <a:r>
                        <a:rPr lang="ko-KR" altLang="en-US" sz="1100" dirty="0"/>
                        <a:t>을 만들어서 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완료</a:t>
                      </a:r>
                      <a:endParaRPr lang="en-US" altLang="ko-KR" sz="900" dirty="0"/>
                    </a:p>
                    <a:p>
                      <a:pPr latinLnBrk="1"/>
                      <a:r>
                        <a:rPr lang="ko-KR" altLang="en-US" sz="900" dirty="0"/>
                        <a:t>플레이어 탄막 </a:t>
                      </a:r>
                      <a:r>
                        <a:rPr lang="en-US" altLang="ko-KR" sz="900" dirty="0"/>
                        <a:t>Pool</a:t>
                      </a:r>
                      <a:r>
                        <a:rPr lang="ko-KR" altLang="en-US" sz="900" dirty="0"/>
                        <a:t>    </a:t>
                      </a:r>
                      <a:r>
                        <a:rPr lang="en-US" altLang="ko-KR" sz="900" dirty="0"/>
                        <a:t>500  </a:t>
                      </a:r>
                      <a:r>
                        <a:rPr lang="ko-KR" altLang="en-US" sz="900" dirty="0"/>
                        <a:t>개</a:t>
                      </a:r>
                      <a:endParaRPr lang="en-US" altLang="ko-KR" sz="900" dirty="0"/>
                    </a:p>
                    <a:p>
                      <a:pPr latinLnBrk="1"/>
                      <a:r>
                        <a:rPr lang="ko-KR" altLang="en-US" sz="900" dirty="0"/>
                        <a:t>몬스터 탄막 </a:t>
                      </a:r>
                      <a:r>
                        <a:rPr lang="en-US" altLang="ko-KR" sz="900" dirty="0"/>
                        <a:t>Pool        1000</a:t>
                      </a:r>
                      <a:r>
                        <a:rPr lang="ko-KR" altLang="en-US" sz="900" dirty="0"/>
                        <a:t>개</a:t>
                      </a:r>
                      <a:endParaRPr lang="en-US" altLang="ko-KR" sz="900" dirty="0"/>
                    </a:p>
                    <a:p>
                      <a:pPr latinLnBrk="1"/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176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아이템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노멀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8</a:t>
                      </a:r>
                      <a:r>
                        <a:rPr lang="ko-KR" altLang="en-US" sz="1100" dirty="0"/>
                        <a:t>종 희귀 </a:t>
                      </a:r>
                      <a:r>
                        <a:rPr lang="en-US" altLang="ko-KR" sz="1100" dirty="0"/>
                        <a:t>6</a:t>
                      </a:r>
                      <a:r>
                        <a:rPr lang="ko-KR" altLang="en-US" sz="1100" dirty="0"/>
                        <a:t>종 유니크 </a:t>
                      </a:r>
                      <a:r>
                        <a:rPr lang="en-US" altLang="ko-KR" sz="1100" dirty="0"/>
                        <a:t>4</a:t>
                      </a:r>
                      <a:r>
                        <a:rPr lang="ko-KR" altLang="en-US" sz="1100" dirty="0"/>
                        <a:t>종 전설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종의 아이템 구현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rgbClr val="FF0000"/>
                          </a:solidFill>
                        </a:rPr>
                        <a:t>탄막 구현에 따른 지연</a:t>
                      </a:r>
                      <a:endParaRPr lang="en-US" altLang="ko-KR" sz="1100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</a:rPr>
                        <a:t>주차로 대체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359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배경의 이동을 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스테이지 진행 시 몬스터의 생성을 설정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완료</a:t>
                      </a:r>
                      <a:endParaRPr lang="en-US" altLang="ko-KR" sz="900" dirty="0"/>
                    </a:p>
                    <a:p>
                      <a:pPr latinLnBrk="1"/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베이직</a:t>
                      </a:r>
                      <a:r>
                        <a:rPr lang="en-US" altLang="ko-KR" sz="900" dirty="0"/>
                        <a:t>)</a:t>
                      </a:r>
                      <a:r>
                        <a:rPr lang="ko-KR" altLang="en-US" sz="900" dirty="0"/>
                        <a:t>스테이지 </a:t>
                      </a:r>
                      <a:r>
                        <a:rPr lang="en-US" altLang="ko-KR" sz="900" dirty="0"/>
                        <a:t>1 </a:t>
                      </a:r>
                      <a:r>
                        <a:rPr lang="ko-KR" altLang="en-US" sz="900" dirty="0"/>
                        <a:t>몬스터 세팅 완료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9340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보스 패턴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탄막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구현</a:t>
                      </a:r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탄막함수를 이용한 보스 몬스터의 패턴의 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 err="1"/>
                        <a:t>보스몬스터의</a:t>
                      </a:r>
                      <a:r>
                        <a:rPr lang="ko-KR" altLang="en-US" sz="1100" dirty="0"/>
                        <a:t> 등장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이동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일반 상태에 따라서 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bg2"/>
                          </a:solidFill>
                        </a:rPr>
                        <a:t>미완</a:t>
                      </a:r>
                      <a:endParaRPr lang="en-US" altLang="ko-KR" sz="900" dirty="0">
                        <a:solidFill>
                          <a:schemeClr val="bg2"/>
                        </a:solidFill>
                      </a:endParaRPr>
                    </a:p>
                    <a:p>
                      <a:pPr latinLnBrk="1"/>
                      <a:r>
                        <a:rPr lang="ko-KR" altLang="en-US" sz="900" dirty="0">
                          <a:solidFill>
                            <a:schemeClr val="bg2"/>
                          </a:solidFill>
                        </a:rPr>
                        <a:t>탄막구현 진행중</a:t>
                      </a:r>
                      <a:endParaRPr lang="en-US" altLang="ko-KR" sz="900" dirty="0">
                        <a:solidFill>
                          <a:schemeClr val="bg2"/>
                        </a:solidFill>
                      </a:endParaRPr>
                    </a:p>
                    <a:p>
                      <a:pPr latinLnBrk="1"/>
                      <a:r>
                        <a:rPr lang="ko-KR" altLang="en-US" sz="900" dirty="0">
                          <a:solidFill>
                            <a:schemeClr val="bg2"/>
                          </a:solidFill>
                        </a:rPr>
                        <a:t>사운드  리소스 수집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5912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아이템 효과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만들어 두었던 아이템의 효과를 직접 구현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중요★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4575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보충 구간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1~7</a:t>
                      </a:r>
                      <a:r>
                        <a:rPr lang="ko-KR" altLang="en-US" sz="1100" dirty="0"/>
                        <a:t>주간 완료되지 않았던 내용을 마무리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사운드를 추가시킴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5135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빌드 파일을 에러가 발생시키도록 유도하며 테스트를 하고 디버깅함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사운드가 </a:t>
                      </a:r>
                      <a:r>
                        <a:rPr lang="ko-KR" altLang="en-US" sz="1100" dirty="0" err="1"/>
                        <a:t>씽크에</a:t>
                      </a:r>
                      <a:r>
                        <a:rPr lang="ko-KR" altLang="en-US" sz="1100" dirty="0"/>
                        <a:t> 잘 맞는지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241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패키징 및 최종 발표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7788738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897C50B0-9D5B-4A1C-A049-7F471B4CCAFC}"/>
              </a:ext>
            </a:extLst>
          </p:cNvPr>
          <p:cNvSpPr/>
          <p:nvPr/>
        </p:nvSpPr>
        <p:spPr>
          <a:xfrm>
            <a:off x="7271215" y="4405017"/>
            <a:ext cx="1480125" cy="13299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사운드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수집 및 적용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B0A0EA7-F48F-4291-AAF0-8A8417E1A8A2}"/>
              </a:ext>
            </a:extLst>
          </p:cNvPr>
          <p:cNvSpPr txBox="1">
            <a:spLocks/>
          </p:cNvSpPr>
          <p:nvPr/>
        </p:nvSpPr>
        <p:spPr>
          <a:xfrm>
            <a:off x="793813" y="483254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ko-KR" altLang="en-US" sz="2600" dirty="0"/>
              <a:t>개발일정대비 현제진행상황</a:t>
            </a:r>
            <a:br>
              <a:rPr lang="en-US" altLang="ko-KR" dirty="0"/>
            </a:br>
            <a:r>
              <a:rPr lang="en-US" altLang="ko-KR" dirty="0"/>
              <a:t>	</a:t>
            </a:r>
            <a:endParaRPr lang="ko-KR" altLang="en-US" sz="18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030F2F-FD4B-4C24-AD87-D0F1C44B5B57}"/>
              </a:ext>
            </a:extLst>
          </p:cNvPr>
          <p:cNvSpPr/>
          <p:nvPr/>
        </p:nvSpPr>
        <p:spPr>
          <a:xfrm>
            <a:off x="793813" y="3429000"/>
            <a:ext cx="10445316" cy="4505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741108-2DFD-4C32-96E6-CC57FD9411B7}"/>
              </a:ext>
            </a:extLst>
          </p:cNvPr>
          <p:cNvSpPr/>
          <p:nvPr/>
        </p:nvSpPr>
        <p:spPr>
          <a:xfrm>
            <a:off x="7273270" y="1773466"/>
            <a:ext cx="1515649" cy="250520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리소스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수집 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및 적용</a:t>
            </a:r>
          </a:p>
        </p:txBody>
      </p:sp>
    </p:spTree>
    <p:extLst>
      <p:ext uri="{BB962C8B-B14F-4D97-AF65-F5344CB8AC3E}">
        <p14:creationId xmlns:p14="http://schemas.microsoft.com/office/powerpoint/2010/main" val="34774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A2599-98FF-4D38-B2F4-3057C2DDE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4.</a:t>
            </a:r>
            <a:r>
              <a:rPr lang="ko-KR" altLang="en-US" dirty="0"/>
              <a:t> 데모</a:t>
            </a:r>
            <a:br>
              <a:rPr lang="en-US" altLang="ko-KR" dirty="0"/>
            </a:br>
            <a:r>
              <a:rPr lang="en-US" altLang="ko-KR" dirty="0"/>
              <a:t>	</a:t>
            </a:r>
            <a:endParaRPr lang="ko-KR" altLang="en-US" sz="18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B222188-B710-483F-8E44-7F77B6E28723}"/>
              </a:ext>
            </a:extLst>
          </p:cNvPr>
          <p:cNvSpPr txBox="1">
            <a:spLocks/>
          </p:cNvSpPr>
          <p:nvPr/>
        </p:nvSpPr>
        <p:spPr>
          <a:xfrm>
            <a:off x="5274130" y="901095"/>
            <a:ext cx="4588328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7735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천체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421</Words>
  <Application>Microsoft Office PowerPoint</Application>
  <PresentationFormat>와이드스크린</PresentationFormat>
  <Paragraphs>136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천체</vt:lpstr>
      <vt:lpstr>2d 프로그래밍 중간발표</vt:lpstr>
      <vt:lpstr>목차</vt:lpstr>
      <vt:lpstr>1. 게임컨셉  </vt:lpstr>
      <vt:lpstr>2. 개발범위  </vt:lpstr>
      <vt:lpstr>PowerPoint 프레젠테이션</vt:lpstr>
      <vt:lpstr>4. 데모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프로그래밍 중간발표</dc:title>
  <dc:creator>kang hyunwoon</dc:creator>
  <cp:lastModifiedBy>kang hyunwoon</cp:lastModifiedBy>
  <cp:revision>5</cp:revision>
  <dcterms:created xsi:type="dcterms:W3CDTF">2018-11-04T11:05:57Z</dcterms:created>
  <dcterms:modified xsi:type="dcterms:W3CDTF">2018-11-04T11:44:32Z</dcterms:modified>
</cp:coreProperties>
</file>